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765E2-0FB7-4407-8D93-642E2787B898}" v="5" dt="2025-05-16T02:55:56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e Gardini" userId="b4ef8b79878bab83" providerId="LiveId" clId="{97540061-7265-4571-B141-E88BD21542AE}"/>
    <pc:docChg chg="undo custSel addSld delSld modSld addMainMaster delMainMaster">
      <pc:chgData name="Cesare Gardini" userId="b4ef8b79878bab83" providerId="LiveId" clId="{97540061-7265-4571-B141-E88BD21542AE}" dt="2025-05-15T00:31:09.111" v="415" actId="931"/>
      <pc:docMkLst>
        <pc:docMk/>
      </pc:docMkLst>
      <pc:sldChg chg="addSp modSp new mod modMedia setBg modClrScheme setClrOvrMap chgLayout">
        <pc:chgData name="Cesare Gardini" userId="b4ef8b79878bab83" providerId="LiveId" clId="{97540061-7265-4571-B141-E88BD21542AE}" dt="2025-05-14T23:44:08.446" v="71"/>
        <pc:sldMkLst>
          <pc:docMk/>
          <pc:sldMk cId="1972950556" sldId="256"/>
        </pc:sldMkLst>
        <pc:spChg chg="mod">
          <ac:chgData name="Cesare Gardini" userId="b4ef8b79878bab83" providerId="LiveId" clId="{97540061-7265-4571-B141-E88BD21542AE}" dt="2025-05-14T23:44:07.293" v="69" actId="26606"/>
          <ac:spMkLst>
            <pc:docMk/>
            <pc:sldMk cId="1972950556" sldId="256"/>
            <ac:spMk id="2" creationId="{10C76054-F1F4-4933-BFB5-F395CA9F8F62}"/>
          </ac:spMkLst>
        </pc:spChg>
        <pc:spChg chg="mod">
          <ac:chgData name="Cesare Gardini" userId="b4ef8b79878bab83" providerId="LiveId" clId="{97540061-7265-4571-B141-E88BD21542AE}" dt="2025-05-14T23:44:07.293" v="69" actId="26606"/>
          <ac:spMkLst>
            <pc:docMk/>
            <pc:sldMk cId="1972950556" sldId="256"/>
            <ac:spMk id="3" creationId="{CB9F6E7A-8471-D22C-85BB-5C34314F25B0}"/>
          </ac:spMkLst>
        </pc:spChg>
        <pc:spChg chg="add">
          <ac:chgData name="Cesare Gardini" userId="b4ef8b79878bab83" providerId="LiveId" clId="{97540061-7265-4571-B141-E88BD21542AE}" dt="2025-05-14T23:44:07.293" v="69" actId="26606"/>
          <ac:spMkLst>
            <pc:docMk/>
            <pc:sldMk cId="1972950556" sldId="256"/>
            <ac:spMk id="9" creationId="{0F447467-474F-7A46-9B55-A89C6B0DA11C}"/>
          </ac:spMkLst>
        </pc:spChg>
        <pc:spChg chg="add">
          <ac:chgData name="Cesare Gardini" userId="b4ef8b79878bab83" providerId="LiveId" clId="{97540061-7265-4571-B141-E88BD21542AE}" dt="2025-05-14T23:44:07.293" v="69" actId="26606"/>
          <ac:spMkLst>
            <pc:docMk/>
            <pc:sldMk cId="1972950556" sldId="256"/>
            <ac:spMk id="11" creationId="{A9CCD9CD-49AE-3D3E-923B-81ECD3FBF75F}"/>
          </ac:spMkLst>
        </pc:spChg>
        <pc:picChg chg="add mod">
          <ac:chgData name="Cesare Gardini" userId="b4ef8b79878bab83" providerId="LiveId" clId="{97540061-7265-4571-B141-E88BD21542AE}" dt="2025-05-14T23:44:08.446" v="71"/>
          <ac:picMkLst>
            <pc:docMk/>
            <pc:sldMk cId="1972950556" sldId="256"/>
            <ac:picMk id="4" creationId="{CA4D3DC5-51DB-E504-4159-C5674CC0D430}"/>
          </ac:picMkLst>
        </pc:picChg>
      </pc:sldChg>
      <pc:sldChg chg="addSp delSp modSp new mod setBg">
        <pc:chgData name="Cesare Gardini" userId="b4ef8b79878bab83" providerId="LiveId" clId="{97540061-7265-4571-B141-E88BD21542AE}" dt="2025-05-14T23:45:35.947" v="103" actId="14100"/>
        <pc:sldMkLst>
          <pc:docMk/>
          <pc:sldMk cId="3530007241" sldId="257"/>
        </pc:sldMkLst>
        <pc:spChg chg="mod">
          <ac:chgData name="Cesare Gardini" userId="b4ef8b79878bab83" providerId="LiveId" clId="{97540061-7265-4571-B141-E88BD21542AE}" dt="2025-05-14T23:45:26.172" v="100" actId="26606"/>
          <ac:spMkLst>
            <pc:docMk/>
            <pc:sldMk cId="3530007241" sldId="257"/>
            <ac:spMk id="2" creationId="{5D8FA6C0-F9F8-3FA6-D395-131AAA40E0DC}"/>
          </ac:spMkLst>
        </pc:spChg>
      </pc:sldChg>
      <pc:sldChg chg="addSp delSp modSp new mod setBg">
        <pc:chgData name="Cesare Gardini" userId="b4ef8b79878bab83" providerId="LiveId" clId="{97540061-7265-4571-B141-E88BD21542AE}" dt="2025-05-14T23:52:17.335" v="136" actId="931"/>
        <pc:sldMkLst>
          <pc:docMk/>
          <pc:sldMk cId="2768996528" sldId="258"/>
        </pc:sldMkLst>
        <pc:spChg chg="mod">
          <ac:chgData name="Cesare Gardini" userId="b4ef8b79878bab83" providerId="LiveId" clId="{97540061-7265-4571-B141-E88BD21542AE}" dt="2025-05-14T23:51:23.151" v="134" actId="26606"/>
          <ac:spMkLst>
            <pc:docMk/>
            <pc:sldMk cId="2768996528" sldId="258"/>
            <ac:spMk id="2" creationId="{AEBD26DB-31BB-F814-2732-3EFAE6D7774D}"/>
          </ac:spMkLst>
        </pc:spChg>
        <pc:picChg chg="add mod">
          <ac:chgData name="Cesare Gardini" userId="b4ef8b79878bab83" providerId="LiveId" clId="{97540061-7265-4571-B141-E88BD21542AE}" dt="2025-05-14T23:52:17.335" v="136" actId="931"/>
          <ac:picMkLst>
            <pc:docMk/>
            <pc:sldMk cId="2768996528" sldId="258"/>
            <ac:picMk id="7" creationId="{2E1ADBD3-DB0C-ACEA-87CD-19188569D004}"/>
          </ac:picMkLst>
        </pc:picChg>
      </pc:sldChg>
      <pc:sldChg chg="addSp delSp modSp new mod">
        <pc:chgData name="Cesare Gardini" userId="b4ef8b79878bab83" providerId="LiveId" clId="{97540061-7265-4571-B141-E88BD21542AE}" dt="2025-05-14T23:53:49.734" v="190" actId="14100"/>
        <pc:sldMkLst>
          <pc:docMk/>
          <pc:sldMk cId="3991297854" sldId="259"/>
        </pc:sldMkLst>
        <pc:spChg chg="mod">
          <ac:chgData name="Cesare Gardini" userId="b4ef8b79878bab83" providerId="LiveId" clId="{97540061-7265-4571-B141-E88BD21542AE}" dt="2025-05-14T23:53:35.516" v="187" actId="20577"/>
          <ac:spMkLst>
            <pc:docMk/>
            <pc:sldMk cId="3991297854" sldId="259"/>
            <ac:spMk id="2" creationId="{1F723ABB-8FF7-ACEB-36D6-F16485D8D224}"/>
          </ac:spMkLst>
        </pc:spChg>
      </pc:sldChg>
      <pc:sldChg chg="addSp delSp modSp new mod">
        <pc:chgData name="Cesare Gardini" userId="b4ef8b79878bab83" providerId="LiveId" clId="{97540061-7265-4571-B141-E88BD21542AE}" dt="2025-05-14T23:58:09.602" v="321" actId="14100"/>
        <pc:sldMkLst>
          <pc:docMk/>
          <pc:sldMk cId="2073288705" sldId="260"/>
        </pc:sldMkLst>
        <pc:spChg chg="mod">
          <ac:chgData name="Cesare Gardini" userId="b4ef8b79878bab83" providerId="LiveId" clId="{97540061-7265-4571-B141-E88BD21542AE}" dt="2025-05-14T23:56:39.057" v="294" actId="20577"/>
          <ac:spMkLst>
            <pc:docMk/>
            <pc:sldMk cId="2073288705" sldId="260"/>
            <ac:spMk id="2" creationId="{32A909DB-1291-A7E6-9DF4-0AC693EF6A5E}"/>
          </ac:spMkLst>
        </pc:spChg>
      </pc:sldChg>
      <pc:sldChg chg="addSp delSp modSp new mod">
        <pc:chgData name="Cesare Gardini" userId="b4ef8b79878bab83" providerId="LiveId" clId="{97540061-7265-4571-B141-E88BD21542AE}" dt="2025-05-15T00:31:09.111" v="415" actId="931"/>
        <pc:sldMkLst>
          <pc:docMk/>
          <pc:sldMk cId="1232650872" sldId="261"/>
        </pc:sldMkLst>
        <pc:spChg chg="mod">
          <ac:chgData name="Cesare Gardini" userId="b4ef8b79878bab83" providerId="LiveId" clId="{97540061-7265-4571-B141-E88BD21542AE}" dt="2025-05-14T23:57:02.760" v="317" actId="20577"/>
          <ac:spMkLst>
            <pc:docMk/>
            <pc:sldMk cId="1232650872" sldId="261"/>
            <ac:spMk id="2" creationId="{17D897D1-FB35-F7FE-8309-B0EADA66CA5F}"/>
          </ac:spMkLst>
        </pc:spChg>
        <pc:spChg chg="add">
          <ac:chgData name="Cesare Gardini" userId="b4ef8b79878bab83" providerId="LiveId" clId="{97540061-7265-4571-B141-E88BD21542AE}" dt="2025-05-15T00:21:11.913" v="413" actId="11529"/>
          <ac:spMkLst>
            <pc:docMk/>
            <pc:sldMk cId="1232650872" sldId="261"/>
            <ac:spMk id="3" creationId="{DFB696CE-CB06-DF75-630A-4EEBB38A968A}"/>
          </ac:spMkLst>
        </pc:spChg>
        <pc:spChg chg="add del mod">
          <ac:chgData name="Cesare Gardini" userId="b4ef8b79878bab83" providerId="LiveId" clId="{97540061-7265-4571-B141-E88BD21542AE}" dt="2025-05-15T00:31:09.111" v="415" actId="931"/>
          <ac:spMkLst>
            <pc:docMk/>
            <pc:sldMk cId="1232650872" sldId="261"/>
            <ac:spMk id="6" creationId="{764307B7-46A7-64CD-660D-F196FACA060C}"/>
          </ac:spMkLst>
        </pc:spChg>
        <pc:picChg chg="add del mod">
          <ac:chgData name="Cesare Gardini" userId="b4ef8b79878bab83" providerId="LiveId" clId="{97540061-7265-4571-B141-E88BD21542AE}" dt="2025-05-15T00:31:01.382" v="414" actId="478"/>
          <ac:picMkLst>
            <pc:docMk/>
            <pc:sldMk cId="1232650872" sldId="261"/>
            <ac:picMk id="5" creationId="{C87FF4D9-7833-6084-3CCD-470559A1975C}"/>
          </ac:picMkLst>
        </pc:picChg>
        <pc:picChg chg="add mod">
          <ac:chgData name="Cesare Gardini" userId="b4ef8b79878bab83" providerId="LiveId" clId="{97540061-7265-4571-B141-E88BD21542AE}" dt="2025-05-15T00:31:09.111" v="415" actId="931"/>
          <ac:picMkLst>
            <pc:docMk/>
            <pc:sldMk cId="1232650872" sldId="261"/>
            <ac:picMk id="8" creationId="{33357ED2-282C-047E-F224-E78DE41E272C}"/>
          </ac:picMkLst>
        </pc:picChg>
      </pc:sldChg>
      <pc:sldChg chg="new del">
        <pc:chgData name="Cesare Gardini" userId="b4ef8b79878bab83" providerId="LiveId" clId="{97540061-7265-4571-B141-E88BD21542AE}" dt="2025-05-14T23:54:59.667" v="270" actId="680"/>
        <pc:sldMkLst>
          <pc:docMk/>
          <pc:sldMk cId="3265299111" sldId="262"/>
        </pc:sldMkLst>
      </pc:sldChg>
      <pc:sldChg chg="addSp delSp modSp new mod">
        <pc:chgData name="Cesare Gardini" userId="b4ef8b79878bab83" providerId="LiveId" clId="{97540061-7265-4571-B141-E88BD21542AE}" dt="2025-05-15T00:03:08.414" v="411" actId="1076"/>
        <pc:sldMkLst>
          <pc:docMk/>
          <pc:sldMk cId="3685292774" sldId="262"/>
        </pc:sldMkLst>
        <pc:spChg chg="mod">
          <ac:chgData name="Cesare Gardini" userId="b4ef8b79878bab83" providerId="LiveId" clId="{97540061-7265-4571-B141-E88BD21542AE}" dt="2025-05-15T00:01:13.449" v="386" actId="20577"/>
          <ac:spMkLst>
            <pc:docMk/>
            <pc:sldMk cId="3685292774" sldId="262"/>
            <ac:spMk id="2" creationId="{EA18604A-3911-338C-962C-BF4B1349772C}"/>
          </ac:spMkLst>
        </pc:spChg>
        <pc:spChg chg="add del">
          <ac:chgData name="Cesare Gardini" userId="b4ef8b79878bab83" providerId="LiveId" clId="{97540061-7265-4571-B141-E88BD21542AE}" dt="2025-05-15T00:02:57.158" v="406" actId="931"/>
          <ac:spMkLst>
            <pc:docMk/>
            <pc:sldMk cId="3685292774" sldId="262"/>
            <ac:spMk id="3" creationId="{1EC09EB5-9276-C2CD-2D19-2E2A382FF5A4}"/>
          </ac:spMkLst>
        </pc:spChg>
        <pc:picChg chg="add mod">
          <ac:chgData name="Cesare Gardini" userId="b4ef8b79878bab83" providerId="LiveId" clId="{97540061-7265-4571-B141-E88BD21542AE}" dt="2025-05-15T00:00:35.867" v="348"/>
          <ac:picMkLst>
            <pc:docMk/>
            <pc:sldMk cId="3685292774" sldId="262"/>
            <ac:picMk id="5" creationId="{71C61A8D-FD2A-4D4D-EDF4-628FAE61E587}"/>
          </ac:picMkLst>
        </pc:picChg>
        <pc:picChg chg="add mod">
          <ac:chgData name="Cesare Gardini" userId="b4ef8b79878bab83" providerId="LiveId" clId="{97540061-7265-4571-B141-E88BD21542AE}" dt="2025-05-15T00:03:08.414" v="411" actId="1076"/>
          <ac:picMkLst>
            <pc:docMk/>
            <pc:sldMk cId="3685292774" sldId="262"/>
            <ac:picMk id="7" creationId="{0AA3BC24-E39C-77D4-9EF0-061AECC345AF}"/>
          </ac:picMkLst>
        </pc:picChg>
      </pc:sldChg>
      <pc:sldChg chg="addSp delSp modSp add mod">
        <pc:chgData name="Cesare Gardini" userId="b4ef8b79878bab83" providerId="LiveId" clId="{97540061-7265-4571-B141-E88BD21542AE}" dt="2025-05-15T00:17:06.801" v="412" actId="931"/>
        <pc:sldMkLst>
          <pc:docMk/>
          <pc:sldMk cId="79439820" sldId="263"/>
        </pc:sldMkLst>
        <pc:spChg chg="mod">
          <ac:chgData name="Cesare Gardini" userId="b4ef8b79878bab83" providerId="LiveId" clId="{97540061-7265-4571-B141-E88BD21542AE}" dt="2025-05-15T00:01:32.146" v="405" actId="20577"/>
          <ac:spMkLst>
            <pc:docMk/>
            <pc:sldMk cId="79439820" sldId="263"/>
            <ac:spMk id="2" creationId="{ACDD6D29-1D29-F212-3C6C-B08A72A94432}"/>
          </ac:spMkLst>
        </pc:spChg>
        <pc:spChg chg="del">
          <ac:chgData name="Cesare Gardini" userId="b4ef8b79878bab83" providerId="LiveId" clId="{97540061-7265-4571-B141-E88BD21542AE}" dt="2025-05-15T00:17:06.801" v="412" actId="931"/>
          <ac:spMkLst>
            <pc:docMk/>
            <pc:sldMk cId="79439820" sldId="263"/>
            <ac:spMk id="3" creationId="{474A8C32-177E-3E51-79AF-9EC388B9C7C0}"/>
          </ac:spMkLst>
        </pc:spChg>
        <pc:picChg chg="add mod">
          <ac:chgData name="Cesare Gardini" userId="b4ef8b79878bab83" providerId="LiveId" clId="{97540061-7265-4571-B141-E88BD21542AE}" dt="2025-05-15T00:17:06.801" v="412" actId="931"/>
          <ac:picMkLst>
            <pc:docMk/>
            <pc:sldMk cId="79439820" sldId="263"/>
            <ac:picMk id="5" creationId="{EE188AF0-9447-4749-23A2-42069B862B01}"/>
          </ac:picMkLst>
        </pc:picChg>
      </pc:sldChg>
      <pc:sldMasterChg chg="del delSldLayout">
        <pc:chgData name="Cesare Gardini" userId="b4ef8b79878bab83" providerId="LiveId" clId="{97540061-7265-4571-B141-E88BD21542AE}" dt="2025-05-14T23:44:07.293" v="69" actId="26606"/>
        <pc:sldMasterMkLst>
          <pc:docMk/>
          <pc:sldMasterMk cId="1875888740" sldId="2147483648"/>
        </pc:sldMasterMkLst>
        <pc:sldLayoutChg chg="del">
          <pc:chgData name="Cesare Gardini" userId="b4ef8b79878bab83" providerId="LiveId" clId="{97540061-7265-4571-B141-E88BD21542AE}" dt="2025-05-14T23:44:07.293" v="69" actId="26606"/>
          <pc:sldLayoutMkLst>
            <pc:docMk/>
            <pc:sldMasterMk cId="1875888740" sldId="2147483648"/>
            <pc:sldLayoutMk cId="2230336963" sldId="2147483649"/>
          </pc:sldLayoutMkLst>
        </pc:sldLayoutChg>
        <pc:sldLayoutChg chg="del">
          <pc:chgData name="Cesare Gardini" userId="b4ef8b79878bab83" providerId="LiveId" clId="{97540061-7265-4571-B141-E88BD21542AE}" dt="2025-05-14T23:44:07.293" v="69" actId="26606"/>
          <pc:sldLayoutMkLst>
            <pc:docMk/>
            <pc:sldMasterMk cId="1875888740" sldId="2147483648"/>
            <pc:sldLayoutMk cId="607585644" sldId="2147483650"/>
          </pc:sldLayoutMkLst>
        </pc:sldLayoutChg>
        <pc:sldLayoutChg chg="del">
          <pc:chgData name="Cesare Gardini" userId="b4ef8b79878bab83" providerId="LiveId" clId="{97540061-7265-4571-B141-E88BD21542AE}" dt="2025-05-14T23:44:07.293" v="69" actId="26606"/>
          <pc:sldLayoutMkLst>
            <pc:docMk/>
            <pc:sldMasterMk cId="1875888740" sldId="2147483648"/>
            <pc:sldLayoutMk cId="3447787059" sldId="2147483651"/>
          </pc:sldLayoutMkLst>
        </pc:sldLayoutChg>
        <pc:sldLayoutChg chg="del">
          <pc:chgData name="Cesare Gardini" userId="b4ef8b79878bab83" providerId="LiveId" clId="{97540061-7265-4571-B141-E88BD21542AE}" dt="2025-05-14T23:44:07.293" v="69" actId="26606"/>
          <pc:sldLayoutMkLst>
            <pc:docMk/>
            <pc:sldMasterMk cId="1875888740" sldId="2147483648"/>
            <pc:sldLayoutMk cId="877389691" sldId="2147483652"/>
          </pc:sldLayoutMkLst>
        </pc:sldLayoutChg>
        <pc:sldLayoutChg chg="del">
          <pc:chgData name="Cesare Gardini" userId="b4ef8b79878bab83" providerId="LiveId" clId="{97540061-7265-4571-B141-E88BD21542AE}" dt="2025-05-14T23:44:07.293" v="69" actId="26606"/>
          <pc:sldLayoutMkLst>
            <pc:docMk/>
            <pc:sldMasterMk cId="1875888740" sldId="2147483648"/>
            <pc:sldLayoutMk cId="3479500844" sldId="2147483653"/>
          </pc:sldLayoutMkLst>
        </pc:sldLayoutChg>
        <pc:sldLayoutChg chg="del">
          <pc:chgData name="Cesare Gardini" userId="b4ef8b79878bab83" providerId="LiveId" clId="{97540061-7265-4571-B141-E88BD21542AE}" dt="2025-05-14T23:44:07.293" v="69" actId="26606"/>
          <pc:sldLayoutMkLst>
            <pc:docMk/>
            <pc:sldMasterMk cId="1875888740" sldId="2147483648"/>
            <pc:sldLayoutMk cId="3679118883" sldId="2147483654"/>
          </pc:sldLayoutMkLst>
        </pc:sldLayoutChg>
        <pc:sldLayoutChg chg="del">
          <pc:chgData name="Cesare Gardini" userId="b4ef8b79878bab83" providerId="LiveId" clId="{97540061-7265-4571-B141-E88BD21542AE}" dt="2025-05-14T23:44:07.293" v="69" actId="26606"/>
          <pc:sldLayoutMkLst>
            <pc:docMk/>
            <pc:sldMasterMk cId="1875888740" sldId="2147483648"/>
            <pc:sldLayoutMk cId="692197892" sldId="2147483655"/>
          </pc:sldLayoutMkLst>
        </pc:sldLayoutChg>
        <pc:sldLayoutChg chg="del">
          <pc:chgData name="Cesare Gardini" userId="b4ef8b79878bab83" providerId="LiveId" clId="{97540061-7265-4571-B141-E88BD21542AE}" dt="2025-05-14T23:44:07.293" v="69" actId="26606"/>
          <pc:sldLayoutMkLst>
            <pc:docMk/>
            <pc:sldMasterMk cId="1875888740" sldId="2147483648"/>
            <pc:sldLayoutMk cId="296971849" sldId="2147483656"/>
          </pc:sldLayoutMkLst>
        </pc:sldLayoutChg>
        <pc:sldLayoutChg chg="del">
          <pc:chgData name="Cesare Gardini" userId="b4ef8b79878bab83" providerId="LiveId" clId="{97540061-7265-4571-B141-E88BD21542AE}" dt="2025-05-14T23:44:07.293" v="69" actId="26606"/>
          <pc:sldLayoutMkLst>
            <pc:docMk/>
            <pc:sldMasterMk cId="1875888740" sldId="2147483648"/>
            <pc:sldLayoutMk cId="3089711801" sldId="2147483657"/>
          </pc:sldLayoutMkLst>
        </pc:sldLayoutChg>
        <pc:sldLayoutChg chg="del">
          <pc:chgData name="Cesare Gardini" userId="b4ef8b79878bab83" providerId="LiveId" clId="{97540061-7265-4571-B141-E88BD21542AE}" dt="2025-05-14T23:44:07.293" v="69" actId="26606"/>
          <pc:sldLayoutMkLst>
            <pc:docMk/>
            <pc:sldMasterMk cId="1875888740" sldId="2147483648"/>
            <pc:sldLayoutMk cId="779870155" sldId="2147483658"/>
          </pc:sldLayoutMkLst>
        </pc:sldLayoutChg>
        <pc:sldLayoutChg chg="del">
          <pc:chgData name="Cesare Gardini" userId="b4ef8b79878bab83" providerId="LiveId" clId="{97540061-7265-4571-B141-E88BD21542AE}" dt="2025-05-14T23:44:07.293" v="69" actId="26606"/>
          <pc:sldLayoutMkLst>
            <pc:docMk/>
            <pc:sldMasterMk cId="1875888740" sldId="2147483648"/>
            <pc:sldLayoutMk cId="2011432804" sldId="2147483659"/>
          </pc:sldLayoutMkLst>
        </pc:sldLayoutChg>
      </pc:sldMasterChg>
      <pc:sldMasterChg chg="add replId addSldLayout">
        <pc:chgData name="Cesare Gardini" userId="b4ef8b79878bab83" providerId="LiveId" clId="{97540061-7265-4571-B141-E88BD21542AE}" dt="2025-05-14T23:44:07.293" v="69" actId="26606"/>
        <pc:sldMasterMkLst>
          <pc:docMk/>
          <pc:sldMasterMk cId="1322329987" sldId="2147483660"/>
        </pc:sldMasterMkLst>
        <pc:sldLayoutChg chg="add">
          <pc:chgData name="Cesare Gardini" userId="b4ef8b79878bab83" providerId="LiveId" clId="{97540061-7265-4571-B141-E88BD21542AE}" dt="2025-05-14T23:44:07.293" v="69" actId="26606"/>
          <pc:sldLayoutMkLst>
            <pc:docMk/>
            <pc:sldMasterMk cId="1322329987" sldId="2147483660"/>
            <pc:sldLayoutMk cId="929582951" sldId="2147483661"/>
          </pc:sldLayoutMkLst>
        </pc:sldLayoutChg>
        <pc:sldLayoutChg chg="add replId">
          <pc:chgData name="Cesare Gardini" userId="b4ef8b79878bab83" providerId="LiveId" clId="{97540061-7265-4571-B141-E88BD21542AE}" dt="2025-05-14T23:44:07.293" v="69" actId="26606"/>
          <pc:sldLayoutMkLst>
            <pc:docMk/>
            <pc:sldMasterMk cId="1322329987" sldId="2147483660"/>
            <pc:sldLayoutMk cId="3330165096" sldId="2147483662"/>
          </pc:sldLayoutMkLst>
        </pc:sldLayoutChg>
        <pc:sldLayoutChg chg="add replId">
          <pc:chgData name="Cesare Gardini" userId="b4ef8b79878bab83" providerId="LiveId" clId="{97540061-7265-4571-B141-E88BD21542AE}" dt="2025-05-14T23:44:07.293" v="69" actId="26606"/>
          <pc:sldLayoutMkLst>
            <pc:docMk/>
            <pc:sldMasterMk cId="1322329987" sldId="2147483660"/>
            <pc:sldLayoutMk cId="2979411844" sldId="2147483663"/>
          </pc:sldLayoutMkLst>
        </pc:sldLayoutChg>
        <pc:sldLayoutChg chg="add replId">
          <pc:chgData name="Cesare Gardini" userId="b4ef8b79878bab83" providerId="LiveId" clId="{97540061-7265-4571-B141-E88BD21542AE}" dt="2025-05-14T23:44:07.293" v="69" actId="26606"/>
          <pc:sldLayoutMkLst>
            <pc:docMk/>
            <pc:sldMasterMk cId="1322329987" sldId="2147483660"/>
            <pc:sldLayoutMk cId="2546281964" sldId="2147483664"/>
          </pc:sldLayoutMkLst>
        </pc:sldLayoutChg>
        <pc:sldLayoutChg chg="add replId">
          <pc:chgData name="Cesare Gardini" userId="b4ef8b79878bab83" providerId="LiveId" clId="{97540061-7265-4571-B141-E88BD21542AE}" dt="2025-05-14T23:44:07.293" v="69" actId="26606"/>
          <pc:sldLayoutMkLst>
            <pc:docMk/>
            <pc:sldMasterMk cId="1322329987" sldId="2147483660"/>
            <pc:sldLayoutMk cId="494670460" sldId="2147483665"/>
          </pc:sldLayoutMkLst>
        </pc:sldLayoutChg>
        <pc:sldLayoutChg chg="add replId">
          <pc:chgData name="Cesare Gardini" userId="b4ef8b79878bab83" providerId="LiveId" clId="{97540061-7265-4571-B141-E88BD21542AE}" dt="2025-05-14T23:44:07.293" v="69" actId="26606"/>
          <pc:sldLayoutMkLst>
            <pc:docMk/>
            <pc:sldMasterMk cId="1322329987" sldId="2147483660"/>
            <pc:sldLayoutMk cId="1372825501" sldId="2147483666"/>
          </pc:sldLayoutMkLst>
        </pc:sldLayoutChg>
        <pc:sldLayoutChg chg="add replId">
          <pc:chgData name="Cesare Gardini" userId="b4ef8b79878bab83" providerId="LiveId" clId="{97540061-7265-4571-B141-E88BD21542AE}" dt="2025-05-14T23:44:07.293" v="69" actId="26606"/>
          <pc:sldLayoutMkLst>
            <pc:docMk/>
            <pc:sldMasterMk cId="1322329987" sldId="2147483660"/>
            <pc:sldLayoutMk cId="2304654049" sldId="2147483667"/>
          </pc:sldLayoutMkLst>
        </pc:sldLayoutChg>
        <pc:sldLayoutChg chg="add replId">
          <pc:chgData name="Cesare Gardini" userId="b4ef8b79878bab83" providerId="LiveId" clId="{97540061-7265-4571-B141-E88BD21542AE}" dt="2025-05-14T23:44:07.293" v="69" actId="26606"/>
          <pc:sldLayoutMkLst>
            <pc:docMk/>
            <pc:sldMasterMk cId="1322329987" sldId="2147483660"/>
            <pc:sldLayoutMk cId="4102026858" sldId="2147483668"/>
          </pc:sldLayoutMkLst>
        </pc:sldLayoutChg>
        <pc:sldLayoutChg chg="add replId">
          <pc:chgData name="Cesare Gardini" userId="b4ef8b79878bab83" providerId="LiveId" clId="{97540061-7265-4571-B141-E88BD21542AE}" dt="2025-05-14T23:44:07.293" v="69" actId="26606"/>
          <pc:sldLayoutMkLst>
            <pc:docMk/>
            <pc:sldMasterMk cId="1322329987" sldId="2147483660"/>
            <pc:sldLayoutMk cId="2564427643" sldId="2147483669"/>
          </pc:sldLayoutMkLst>
        </pc:sldLayoutChg>
        <pc:sldLayoutChg chg="add replId">
          <pc:chgData name="Cesare Gardini" userId="b4ef8b79878bab83" providerId="LiveId" clId="{97540061-7265-4571-B141-E88BD21542AE}" dt="2025-05-14T23:44:07.293" v="69" actId="26606"/>
          <pc:sldLayoutMkLst>
            <pc:docMk/>
            <pc:sldMasterMk cId="1322329987" sldId="2147483660"/>
            <pc:sldLayoutMk cId="1213223335" sldId="2147483670"/>
          </pc:sldLayoutMkLst>
        </pc:sldLayoutChg>
        <pc:sldLayoutChg chg="add replId">
          <pc:chgData name="Cesare Gardini" userId="b4ef8b79878bab83" providerId="LiveId" clId="{97540061-7265-4571-B141-E88BD21542AE}" dt="2025-05-14T23:44:07.293" v="69" actId="26606"/>
          <pc:sldLayoutMkLst>
            <pc:docMk/>
            <pc:sldMasterMk cId="1322329987" sldId="2147483660"/>
            <pc:sldLayoutMk cId="1634420209" sldId="2147483671"/>
          </pc:sldLayoutMkLst>
        </pc:sldLayoutChg>
      </pc:sldMasterChg>
    </pc:docChg>
  </pc:docChgLst>
  <pc:docChgLst>
    <pc:chgData name="Cesare Gardini" userId="b4ef8b79878bab83" providerId="LiveId" clId="{1B6765E2-0FB7-4407-8D93-642E2787B898}"/>
    <pc:docChg chg="undo custSel modSld">
      <pc:chgData name="Cesare Gardini" userId="b4ef8b79878bab83" providerId="LiveId" clId="{1B6765E2-0FB7-4407-8D93-642E2787B898}" dt="2025-05-16T02:56:04.148" v="37" actId="1076"/>
      <pc:docMkLst>
        <pc:docMk/>
      </pc:docMkLst>
      <pc:sldChg chg="addSp delSp modSp mod">
        <pc:chgData name="Cesare Gardini" userId="b4ef8b79878bab83" providerId="LiveId" clId="{1B6765E2-0FB7-4407-8D93-642E2787B898}" dt="2025-05-16T01:35:13.684" v="17" actId="14100"/>
        <pc:sldMkLst>
          <pc:docMk/>
          <pc:sldMk cId="3530007241" sldId="257"/>
        </pc:sldMkLst>
        <pc:spChg chg="add del mod">
          <ac:chgData name="Cesare Gardini" userId="b4ef8b79878bab83" providerId="LiveId" clId="{1B6765E2-0FB7-4407-8D93-642E2787B898}" dt="2025-05-16T01:34:58.586" v="12" actId="26606"/>
          <ac:spMkLst>
            <pc:docMk/>
            <pc:sldMk cId="3530007241" sldId="257"/>
            <ac:spMk id="4" creationId="{00E86AC1-61DD-5E7C-2470-701F84A0FA7C}"/>
          </ac:spMkLst>
        </pc:spChg>
        <pc:spChg chg="del">
          <ac:chgData name="Cesare Gardini" userId="b4ef8b79878bab83" providerId="LiveId" clId="{1B6765E2-0FB7-4407-8D93-642E2787B898}" dt="2025-05-16T01:34:58.586" v="12" actId="26606"/>
          <ac:spMkLst>
            <pc:docMk/>
            <pc:sldMk cId="3530007241" sldId="257"/>
            <ac:spMk id="17" creationId="{9B65F7F7-2FCE-8F01-53DE-15C39342BE99}"/>
          </ac:spMkLst>
        </pc:spChg>
        <pc:spChg chg="add">
          <ac:chgData name="Cesare Gardini" userId="b4ef8b79878bab83" providerId="LiveId" clId="{1B6765E2-0FB7-4407-8D93-642E2787B898}" dt="2025-05-16T01:34:58.586" v="12" actId="26606"/>
          <ac:spMkLst>
            <pc:docMk/>
            <pc:sldMk cId="3530007241" sldId="257"/>
            <ac:spMk id="22" creationId="{9B65F7F7-2FCE-8F01-53DE-15C39342BE99}"/>
          </ac:spMkLst>
        </pc:spChg>
        <pc:picChg chg="del">
          <ac:chgData name="Cesare Gardini" userId="b4ef8b79878bab83" providerId="LiveId" clId="{1B6765E2-0FB7-4407-8D93-642E2787B898}" dt="2025-05-16T01:34:51.648" v="10" actId="478"/>
          <ac:picMkLst>
            <pc:docMk/>
            <pc:sldMk cId="3530007241" sldId="257"/>
            <ac:picMk id="5" creationId="{6ABC43CC-88CF-D986-6DCB-EB9C9925B259}"/>
          </ac:picMkLst>
        </pc:picChg>
        <pc:picChg chg="add mod">
          <ac:chgData name="Cesare Gardini" userId="b4ef8b79878bab83" providerId="LiveId" clId="{1B6765E2-0FB7-4407-8D93-642E2787B898}" dt="2025-05-16T01:35:13.684" v="17" actId="14100"/>
          <ac:picMkLst>
            <pc:docMk/>
            <pc:sldMk cId="3530007241" sldId="257"/>
            <ac:picMk id="7" creationId="{96796FF2-93E8-3E1C-5741-54658FD302C2}"/>
          </ac:picMkLst>
        </pc:picChg>
      </pc:sldChg>
      <pc:sldChg chg="addSp delSp modSp mod">
        <pc:chgData name="Cesare Gardini" userId="b4ef8b79878bab83" providerId="LiveId" clId="{1B6765E2-0FB7-4407-8D93-642E2787B898}" dt="2025-05-15T22:15:12.289" v="9" actId="1036"/>
        <pc:sldMkLst>
          <pc:docMk/>
          <pc:sldMk cId="3991297854" sldId="259"/>
        </pc:sldMkLst>
        <pc:spChg chg="add del mod">
          <ac:chgData name="Cesare Gardini" userId="b4ef8b79878bab83" providerId="LiveId" clId="{1B6765E2-0FB7-4407-8D93-642E2787B898}" dt="2025-05-15T03:24:59.206" v="5" actId="931"/>
          <ac:spMkLst>
            <pc:docMk/>
            <pc:sldMk cId="3991297854" sldId="259"/>
            <ac:spMk id="4" creationId="{058167B0-780F-DA8B-FD0A-C1AD349F2734}"/>
          </ac:spMkLst>
        </pc:spChg>
        <pc:picChg chg="del">
          <ac:chgData name="Cesare Gardini" userId="b4ef8b79878bab83" providerId="LiveId" clId="{1B6765E2-0FB7-4407-8D93-642E2787B898}" dt="2025-05-15T03:24:53.227" v="4" actId="478"/>
          <ac:picMkLst>
            <pc:docMk/>
            <pc:sldMk cId="3991297854" sldId="259"/>
            <ac:picMk id="5" creationId="{A5C86A7C-F261-EA1A-0861-933AB67C9784}"/>
          </ac:picMkLst>
        </pc:picChg>
        <pc:picChg chg="add mod">
          <ac:chgData name="Cesare Gardini" userId="b4ef8b79878bab83" providerId="LiveId" clId="{1B6765E2-0FB7-4407-8D93-642E2787B898}" dt="2025-05-15T22:15:12.289" v="9" actId="1036"/>
          <ac:picMkLst>
            <pc:docMk/>
            <pc:sldMk cId="3991297854" sldId="259"/>
            <ac:picMk id="7" creationId="{CDA64F2B-CE67-6D0E-0D4A-00BB08132A16}"/>
          </ac:picMkLst>
        </pc:picChg>
      </pc:sldChg>
      <pc:sldChg chg="addSp delSp modSp mod">
        <pc:chgData name="Cesare Gardini" userId="b4ef8b79878bab83" providerId="LiveId" clId="{1B6765E2-0FB7-4407-8D93-642E2787B898}" dt="2025-05-16T02:54:43.421" v="23"/>
        <pc:sldMkLst>
          <pc:docMk/>
          <pc:sldMk cId="2073288705" sldId="260"/>
        </pc:sldMkLst>
        <pc:spChg chg="add del mod">
          <ac:chgData name="Cesare Gardini" userId="b4ef8b79878bab83" providerId="LiveId" clId="{1B6765E2-0FB7-4407-8D93-642E2787B898}" dt="2025-05-16T02:54:43.421" v="23"/>
          <ac:spMkLst>
            <pc:docMk/>
            <pc:sldMk cId="2073288705" sldId="260"/>
            <ac:spMk id="4" creationId="{B2362D0D-B2B1-8CCA-8F67-0CA58AC1BBA8}"/>
          </ac:spMkLst>
        </pc:spChg>
        <pc:picChg chg="del">
          <ac:chgData name="Cesare Gardini" userId="b4ef8b79878bab83" providerId="LiveId" clId="{1B6765E2-0FB7-4407-8D93-642E2787B898}" dt="2025-05-16T02:54:42.111" v="22" actId="478"/>
          <ac:picMkLst>
            <pc:docMk/>
            <pc:sldMk cId="2073288705" sldId="260"/>
            <ac:picMk id="5" creationId="{D67DF86D-1AD2-18B4-FFAE-09DED5A8DA32}"/>
          </ac:picMkLst>
        </pc:picChg>
        <pc:picChg chg="add mod">
          <ac:chgData name="Cesare Gardini" userId="b4ef8b79878bab83" providerId="LiveId" clId="{1B6765E2-0FB7-4407-8D93-642E2787B898}" dt="2025-05-16T02:54:43.421" v="23"/>
          <ac:picMkLst>
            <pc:docMk/>
            <pc:sldMk cId="2073288705" sldId="260"/>
            <ac:picMk id="7" creationId="{C6F43920-4E06-4CBE-0682-FB26DEA32075}"/>
          </ac:picMkLst>
        </pc:picChg>
      </pc:sldChg>
      <pc:sldChg chg="addSp delSp modSp mod">
        <pc:chgData name="Cesare Gardini" userId="b4ef8b79878bab83" providerId="LiveId" clId="{1B6765E2-0FB7-4407-8D93-642E2787B898}" dt="2025-05-16T02:56:04.148" v="37" actId="1076"/>
        <pc:sldMkLst>
          <pc:docMk/>
          <pc:sldMk cId="1232650872" sldId="261"/>
        </pc:sldMkLst>
        <pc:spChg chg="add del mod">
          <ac:chgData name="Cesare Gardini" userId="b4ef8b79878bab83" providerId="LiveId" clId="{1B6765E2-0FB7-4407-8D93-642E2787B898}" dt="2025-05-16T02:55:56.241" v="33"/>
          <ac:spMkLst>
            <pc:docMk/>
            <pc:sldMk cId="1232650872" sldId="261"/>
            <ac:spMk id="5" creationId="{9328FAAF-5739-2AAE-4A39-C72BA36AEE95}"/>
          </ac:spMkLst>
        </pc:spChg>
        <pc:spChg chg="add del mod">
          <ac:chgData name="Cesare Gardini" userId="b4ef8b79878bab83" providerId="LiveId" clId="{1B6765E2-0FB7-4407-8D93-642E2787B898}" dt="2025-05-16T02:55:42.850" v="32" actId="22"/>
          <ac:spMkLst>
            <pc:docMk/>
            <pc:sldMk cId="1232650872" sldId="261"/>
            <ac:spMk id="7" creationId="{05085593-A83C-76E9-22C7-51F2A8EEED1D}"/>
          </ac:spMkLst>
        </pc:spChg>
        <pc:picChg chg="del">
          <ac:chgData name="Cesare Gardini" userId="b4ef8b79878bab83" providerId="LiveId" clId="{1B6765E2-0FB7-4407-8D93-642E2787B898}" dt="2025-05-16T02:55:08.987" v="24" actId="478"/>
          <ac:picMkLst>
            <pc:docMk/>
            <pc:sldMk cId="1232650872" sldId="261"/>
            <ac:picMk id="8" creationId="{33357ED2-282C-047E-F224-E78DE41E272C}"/>
          </ac:picMkLst>
        </pc:picChg>
        <pc:picChg chg="add mod">
          <ac:chgData name="Cesare Gardini" userId="b4ef8b79878bab83" providerId="LiveId" clId="{1B6765E2-0FB7-4407-8D93-642E2787B898}" dt="2025-05-16T02:56:04.148" v="37" actId="1076"/>
          <ac:picMkLst>
            <pc:docMk/>
            <pc:sldMk cId="1232650872" sldId="261"/>
            <ac:picMk id="10" creationId="{487E14AF-D607-FEC8-CE0B-8329B8EBD6B9}"/>
          </ac:picMkLst>
        </pc:picChg>
      </pc:sldChg>
      <pc:sldChg chg="addSp delSp modSp mod">
        <pc:chgData name="Cesare Gardini" userId="b4ef8b79878bab83" providerId="LiveId" clId="{1B6765E2-0FB7-4407-8D93-642E2787B898}" dt="2025-05-16T01:46:47.730" v="21" actId="14100"/>
        <pc:sldMkLst>
          <pc:docMk/>
          <pc:sldMk cId="3685292774" sldId="262"/>
        </pc:sldMkLst>
        <pc:spChg chg="add del mod">
          <ac:chgData name="Cesare Gardini" userId="b4ef8b79878bab83" providerId="LiveId" clId="{1B6765E2-0FB7-4407-8D93-642E2787B898}" dt="2025-05-16T01:46:40.228" v="19"/>
          <ac:spMkLst>
            <pc:docMk/>
            <pc:sldMk cId="3685292774" sldId="262"/>
            <ac:spMk id="4" creationId="{9D5CEE76-C122-C72C-3756-31A8132FF605}"/>
          </ac:spMkLst>
        </pc:spChg>
        <pc:picChg chg="add mod">
          <ac:chgData name="Cesare Gardini" userId="b4ef8b79878bab83" providerId="LiveId" clId="{1B6765E2-0FB7-4407-8D93-642E2787B898}" dt="2025-05-16T01:46:47.730" v="21" actId="14100"/>
          <ac:picMkLst>
            <pc:docMk/>
            <pc:sldMk cId="3685292774" sldId="262"/>
            <ac:picMk id="6" creationId="{EC8C820E-8624-AB7A-2B83-121C24CDE489}"/>
          </ac:picMkLst>
        </pc:picChg>
        <pc:picChg chg="del">
          <ac:chgData name="Cesare Gardini" userId="b4ef8b79878bab83" providerId="LiveId" clId="{1B6765E2-0FB7-4407-8D93-642E2787B898}" dt="2025-05-16T01:46:38.844" v="18" actId="478"/>
          <ac:picMkLst>
            <pc:docMk/>
            <pc:sldMk cId="3685292774" sldId="262"/>
            <ac:picMk id="7" creationId="{0AA3BC24-E39C-77D4-9EF0-061AECC345AF}"/>
          </ac:picMkLst>
        </pc:picChg>
      </pc:sldChg>
      <pc:sldChg chg="addSp delSp modSp mod">
        <pc:chgData name="Cesare Gardini" userId="b4ef8b79878bab83" providerId="LiveId" clId="{1B6765E2-0FB7-4407-8D93-642E2787B898}" dt="2025-05-15T02:46:12.626" v="3" actId="14100"/>
        <pc:sldMkLst>
          <pc:docMk/>
          <pc:sldMk cId="79439820" sldId="263"/>
        </pc:sldMkLst>
        <pc:spChg chg="add del mod">
          <ac:chgData name="Cesare Gardini" userId="b4ef8b79878bab83" providerId="LiveId" clId="{1B6765E2-0FB7-4407-8D93-642E2787B898}" dt="2025-05-15T02:46:06.897" v="1" actId="931"/>
          <ac:spMkLst>
            <pc:docMk/>
            <pc:sldMk cId="79439820" sldId="263"/>
            <ac:spMk id="4" creationId="{B17AADD9-D0AF-C2FD-47ED-DB877A933B69}"/>
          </ac:spMkLst>
        </pc:spChg>
        <pc:picChg chg="del">
          <ac:chgData name="Cesare Gardini" userId="b4ef8b79878bab83" providerId="LiveId" clId="{1B6765E2-0FB7-4407-8D93-642E2787B898}" dt="2025-05-15T02:45:59.844" v="0" actId="478"/>
          <ac:picMkLst>
            <pc:docMk/>
            <pc:sldMk cId="79439820" sldId="263"/>
            <ac:picMk id="5" creationId="{EE188AF0-9447-4749-23A2-42069B862B01}"/>
          </ac:picMkLst>
        </pc:picChg>
        <pc:picChg chg="add mod">
          <ac:chgData name="Cesare Gardini" userId="b4ef8b79878bab83" providerId="LiveId" clId="{1B6765E2-0FB7-4407-8D93-642E2787B898}" dt="2025-05-15T02:46:12.626" v="3" actId="14100"/>
          <ac:picMkLst>
            <pc:docMk/>
            <pc:sldMk cId="79439820" sldId="263"/>
            <ac:picMk id="7" creationId="{E49409BC-B96B-1AF9-31CF-5867B102540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20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6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82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23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2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2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5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2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7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1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2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447467-474F-7A46-9B55-A89C6B0DA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CA4D3DC5-51DB-E504-4159-C5674CC0D4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C76054-F1F4-4933-BFB5-F395CA9F8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0980" y="1893965"/>
            <a:ext cx="4738347" cy="1986802"/>
          </a:xfrm>
        </p:spPr>
        <p:txBody>
          <a:bodyPr>
            <a:normAutofit/>
          </a:bodyPr>
          <a:lstStyle/>
          <a:p>
            <a:pPr algn="r"/>
            <a:r>
              <a:rPr lang="es-MX">
                <a:solidFill>
                  <a:srgbClr val="FFFFFF"/>
                </a:solidFill>
              </a:rPr>
              <a:t>Diagramas UML</a:t>
            </a:r>
            <a:endParaRPr lang="es-CL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F6E7A-8471-D22C-85BB-5C34314F2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1102" y="3973128"/>
            <a:ext cx="4738347" cy="1189425"/>
          </a:xfrm>
        </p:spPr>
        <p:txBody>
          <a:bodyPr>
            <a:normAutofit/>
          </a:bodyPr>
          <a:lstStyle/>
          <a:p>
            <a:pPr algn="r"/>
            <a:r>
              <a:rPr lang="es-MX">
                <a:solidFill>
                  <a:srgbClr val="FFFFFF"/>
                </a:solidFill>
              </a:rPr>
              <a:t>Integrantes: Rodolfo Toledo, Cesare Gardini</a:t>
            </a:r>
            <a:endParaRPr lang="es-C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50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8FA6C0-F9F8-3FA6-D395-131AAA40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Diagrama de Clase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6796FF2-93E8-3E1C-5741-54658FD30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040" y="1691969"/>
            <a:ext cx="10982960" cy="475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0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26DB-31BB-F814-2732-3EFAE6D7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Diagrama de Componentes</a:t>
            </a:r>
            <a:endParaRPr lang="es-CL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E1ADBD3-DB0C-ACEA-87CD-19188569D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7" y="1716088"/>
            <a:ext cx="10248749" cy="4592637"/>
          </a:xfrm>
        </p:spPr>
      </p:pic>
    </p:spTree>
    <p:extLst>
      <p:ext uri="{BB962C8B-B14F-4D97-AF65-F5344CB8AC3E}">
        <p14:creationId xmlns:p14="http://schemas.microsoft.com/office/powerpoint/2010/main" val="2768996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23ABB-8FF7-ACEB-36D6-F16485D8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Actividades </a:t>
            </a:r>
            <a:br>
              <a:rPr lang="es-MX" dirty="0"/>
            </a:br>
            <a:r>
              <a:rPr lang="es-MX" dirty="0"/>
              <a:t>Configurar Permisos</a:t>
            </a:r>
            <a:endParaRPr lang="es-CL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DA64F2B-CE67-6D0E-0D4A-00BB08132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94" y="1979433"/>
            <a:ext cx="9058275" cy="4105275"/>
          </a:xfrm>
        </p:spPr>
      </p:pic>
    </p:spTree>
    <p:extLst>
      <p:ext uri="{BB962C8B-B14F-4D97-AF65-F5344CB8AC3E}">
        <p14:creationId xmlns:p14="http://schemas.microsoft.com/office/powerpoint/2010/main" val="3991297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909DB-1291-A7E6-9DF4-0AC693EF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Diagrama de Actividades</a:t>
            </a:r>
            <a:br>
              <a:rPr lang="es-MX" dirty="0"/>
            </a:br>
            <a:r>
              <a:rPr lang="es-MX" dirty="0"/>
              <a:t>Monitorizar el Sistema</a:t>
            </a:r>
            <a:br>
              <a:rPr lang="es-MX" dirty="0"/>
            </a:br>
            <a:endParaRPr lang="es-CL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6F43920-4E06-4CBE-0682-FB26DEA32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52" y="1716088"/>
            <a:ext cx="6858558" cy="4592637"/>
          </a:xfrm>
        </p:spPr>
      </p:pic>
    </p:spTree>
    <p:extLst>
      <p:ext uri="{BB962C8B-B14F-4D97-AF65-F5344CB8AC3E}">
        <p14:creationId xmlns:p14="http://schemas.microsoft.com/office/powerpoint/2010/main" val="207328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D897D1-FB35-F7FE-8309-B0EADA66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Despliegue </a:t>
            </a:r>
            <a:endParaRPr lang="es-C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FB696CE-CB06-DF75-630A-4EEBB38A968A}"/>
              </a:ext>
            </a:extLst>
          </p:cNvPr>
          <p:cNvSpPr/>
          <p:nvPr/>
        </p:nvSpPr>
        <p:spPr>
          <a:xfrm>
            <a:off x="1662545" y="273280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87E14AF-D607-FEC8-CE0B-8329B8EBD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2" y="2217509"/>
            <a:ext cx="10349695" cy="3061598"/>
          </a:xfrm>
        </p:spPr>
      </p:pic>
    </p:spTree>
    <p:extLst>
      <p:ext uri="{BB962C8B-B14F-4D97-AF65-F5344CB8AC3E}">
        <p14:creationId xmlns:p14="http://schemas.microsoft.com/office/powerpoint/2010/main" val="1232650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8604A-3911-338C-962C-BF4B1349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Caso de Uso</a:t>
            </a:r>
            <a:br>
              <a:rPr lang="es-MX" dirty="0"/>
            </a:br>
            <a:r>
              <a:rPr lang="es-MX" dirty="0"/>
              <a:t>Monitorizar el Sistema</a:t>
            </a:r>
            <a:endParaRPr lang="es-CL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C8C820E-8624-AB7A-2B83-121C24CD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716088"/>
            <a:ext cx="10228072" cy="4592637"/>
          </a:xfrm>
        </p:spPr>
      </p:pic>
    </p:spTree>
    <p:extLst>
      <p:ext uri="{BB962C8B-B14F-4D97-AF65-F5344CB8AC3E}">
        <p14:creationId xmlns:p14="http://schemas.microsoft.com/office/powerpoint/2010/main" val="368529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27638-8776-873F-DA63-E8A3E4109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D6D29-1D29-F212-3C6C-B08A72A9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de Caso de Uso</a:t>
            </a:r>
            <a:br>
              <a:rPr lang="es-MX" dirty="0"/>
            </a:br>
            <a:r>
              <a:rPr lang="es-MX" dirty="0"/>
              <a:t>Configurar permisos</a:t>
            </a:r>
            <a:endParaRPr lang="es-CL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49409BC-B96B-1AF9-31CF-5867B1025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716088"/>
            <a:ext cx="8757919" cy="4592637"/>
          </a:xfrm>
        </p:spPr>
      </p:pic>
    </p:spTree>
    <p:extLst>
      <p:ext uri="{BB962C8B-B14F-4D97-AF65-F5344CB8AC3E}">
        <p14:creationId xmlns:p14="http://schemas.microsoft.com/office/powerpoint/2010/main" val="7943982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49</Words>
  <Application>Microsoft Office PowerPoint</Application>
  <PresentationFormat>Panorámica</PresentationFormat>
  <Paragraphs>9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Neue Haas Grotesk Text Pro</vt:lpstr>
      <vt:lpstr>VanillaVTI</vt:lpstr>
      <vt:lpstr>Diagramas UML</vt:lpstr>
      <vt:lpstr>Diagrama de Clase</vt:lpstr>
      <vt:lpstr>Diagrama de Componentes</vt:lpstr>
      <vt:lpstr>Diagrama de Actividades  Configurar Permisos</vt:lpstr>
      <vt:lpstr>Diagrama de Actividades Monitorizar el Sistema </vt:lpstr>
      <vt:lpstr>Diagrama de Despliegue </vt:lpstr>
      <vt:lpstr>Diagrama de Caso de Uso Monitorizar el Sistema</vt:lpstr>
      <vt:lpstr>Diagrama de Caso de Uso Configurar permisos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Cesare Gardini</dc:creator>
  <cp:lastModifiedBy>Cesare Gardini</cp:lastModifiedBy>
  <cp:revision>1</cp:revision>
  <dcterms:created xsi:type="dcterms:W3CDTF">2025-05-14T23:42:08Z</dcterms:created>
  <dcterms:modified xsi:type="dcterms:W3CDTF">2025-05-16T02:56:08Z</dcterms:modified>
</cp:coreProperties>
</file>